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D1F-BD72-400A-91FB-942F2F8B37CB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FB4-746E-432F-9DBF-AA8E0F154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69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D1F-BD72-400A-91FB-942F2F8B37CB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FB4-746E-432F-9DBF-AA8E0F154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6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D1F-BD72-400A-91FB-942F2F8B37CB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FB4-746E-432F-9DBF-AA8E0F154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02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D1F-BD72-400A-91FB-942F2F8B37CB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FB4-746E-432F-9DBF-AA8E0F154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9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D1F-BD72-400A-91FB-942F2F8B37CB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FB4-746E-432F-9DBF-AA8E0F154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05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D1F-BD72-400A-91FB-942F2F8B37CB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FB4-746E-432F-9DBF-AA8E0F154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2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D1F-BD72-400A-91FB-942F2F8B37CB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FB4-746E-432F-9DBF-AA8E0F154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70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D1F-BD72-400A-91FB-942F2F8B37CB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FB4-746E-432F-9DBF-AA8E0F154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78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D1F-BD72-400A-91FB-942F2F8B37CB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FB4-746E-432F-9DBF-AA8E0F154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70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D1F-BD72-400A-91FB-942F2F8B37CB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FB4-746E-432F-9DBF-AA8E0F154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02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D1F-BD72-400A-91FB-942F2F8B37CB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FB4-746E-432F-9DBF-AA8E0F154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25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9AD1F-BD72-400A-91FB-942F2F8B37CB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6FB4-746E-432F-9DBF-AA8E0F154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24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Alzheimer's Socie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685" y="370234"/>
            <a:ext cx="2670751" cy="1554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84564" y="2211051"/>
            <a:ext cx="92188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</a:rPr>
              <a:t>Dementia Clinic at </a:t>
            </a:r>
            <a:r>
              <a:rPr lang="en-GB" sz="2800" b="1" dirty="0" err="1">
                <a:solidFill>
                  <a:srgbClr val="002060"/>
                </a:solidFill>
              </a:rPr>
              <a:t>Staploe</a:t>
            </a:r>
            <a:r>
              <a:rPr lang="en-GB" sz="2800" b="1" dirty="0">
                <a:solidFill>
                  <a:srgbClr val="002060"/>
                </a:solidFill>
              </a:rPr>
              <a:t> Medical Centre</a:t>
            </a:r>
          </a:p>
          <a:p>
            <a:pPr algn="ctr"/>
            <a:r>
              <a:rPr lang="en-GB" sz="2800" b="1" dirty="0">
                <a:solidFill>
                  <a:srgbClr val="002060"/>
                </a:solidFill>
              </a:rPr>
              <a:t>Telephone appointments with a trained Alzheimer’s Adviser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5138" y="3451597"/>
            <a:ext cx="8778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70C0"/>
                </a:solidFill>
              </a:rPr>
              <a:t>Emotional support when things get tough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70C0"/>
                </a:solidFill>
              </a:rPr>
              <a:t>Help with legal and financial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70C0"/>
                </a:solidFill>
              </a:rPr>
              <a:t>Connecting you to local support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70C0"/>
                </a:solidFill>
              </a:rPr>
              <a:t>Help to understand and live with dementia, including coping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70C0"/>
                </a:solidFill>
              </a:rPr>
              <a:t>Support with everyday living, such as government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70C0"/>
                </a:solidFill>
              </a:rPr>
              <a:t>45 minute appointments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8516" y="5596592"/>
            <a:ext cx="10216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To find out more or book an appointment, contact Val Antell Social Prescribing Link Worker or Patient Services via </a:t>
            </a:r>
            <a:r>
              <a:rPr lang="en-GB" b="1" dirty="0" err="1"/>
              <a:t>AskMyGP</a:t>
            </a:r>
            <a:r>
              <a:rPr lang="en-GB" b="1" dirty="0"/>
              <a:t> or telephone.</a:t>
            </a:r>
          </a:p>
        </p:txBody>
      </p:sp>
    </p:spTree>
    <p:extLst>
      <p:ext uri="{BB962C8B-B14F-4D97-AF65-F5344CB8AC3E}">
        <p14:creationId xmlns:p14="http://schemas.microsoft.com/office/powerpoint/2010/main" val="3994548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A1C434E910648B716F1B8A4452C7C" ma:contentTypeVersion="15" ma:contentTypeDescription="Create a new document." ma:contentTypeScope="" ma:versionID="969cd9c49e3d7adf38ae167a9f64ad7e">
  <xsd:schema xmlns:xsd="http://www.w3.org/2001/XMLSchema" xmlns:xs="http://www.w3.org/2001/XMLSchema" xmlns:p="http://schemas.microsoft.com/office/2006/metadata/properties" xmlns:ns1="http://schemas.microsoft.com/sharepoint/v3" xmlns:ns3="fc8c83e1-e4af-414a-b3b5-326eb82e57bc" xmlns:ns4="a8e734a9-52cf-49e3-bcde-90df6cef9c0a" targetNamespace="http://schemas.microsoft.com/office/2006/metadata/properties" ma:root="true" ma:fieldsID="f90ccac91c041b7cb18202bd95f5fe16" ns1:_="" ns3:_="" ns4:_="">
    <xsd:import namespace="http://schemas.microsoft.com/sharepoint/v3"/>
    <xsd:import namespace="fc8c83e1-e4af-414a-b3b5-326eb82e57bc"/>
    <xsd:import namespace="a8e734a9-52cf-49e3-bcde-90df6cef9c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c83e1-e4af-414a-b3b5-326eb82e57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e734a9-52cf-49e3-bcde-90df6cef9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fc8c83e1-e4af-414a-b3b5-326eb82e57b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450649-AB9D-4FFA-A187-E042CD94C4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c8c83e1-e4af-414a-b3b5-326eb82e57bc"/>
    <ds:schemaRef ds:uri="a8e734a9-52cf-49e3-bcde-90df6cef9c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646525-6AD0-4831-A869-5F2C81C6DBF9}">
  <ds:schemaRefs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fc8c83e1-e4af-414a-b3b5-326eb82e57bc"/>
    <ds:schemaRef ds:uri="http://schemas.openxmlformats.org/package/2006/metadata/core-properties"/>
    <ds:schemaRef ds:uri="a8e734a9-52cf-49e3-bcde-90df6cef9c0a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F1FF26B-ECBF-46B7-A2C3-16F5224B32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ANTELL, Valerie (STAPLOE MEDICAL CENTRE)</dc:creator>
  <cp:lastModifiedBy>ANTELL, Valerie (STAPLOE MEDICAL CENTRE)</cp:lastModifiedBy>
  <cp:revision>3</cp:revision>
  <dcterms:created xsi:type="dcterms:W3CDTF">2023-05-23T12:02:55Z</dcterms:created>
  <dcterms:modified xsi:type="dcterms:W3CDTF">2024-02-26T15:58:43Z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0x010100204A1C434E910648B716F1B8A4452C7C</vt:lpwstr>
  </property>
</Properties>
</file>